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08/01/2025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342496"/>
            <a:ext cx="9144000" cy="1756304"/>
          </a:xfrm>
        </p:spPr>
        <p:txBody>
          <a:bodyPr/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KHOA KIỂM DỊCH Y TẾ QUỐC TẾ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TÊN BÁO CÁO VIÊN</a:t>
            </a:r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BÁC SĨ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HỌC DỰ PHÒNG HẠNG III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 smtClean="0"/>
              <a:t>.</a:t>
            </a:r>
          </a:p>
          <a:p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89/2018/NĐ-CP </a:t>
            </a:r>
            <a:r>
              <a:rPr lang="en-US" dirty="0" err="1"/>
              <a:t>ngày</a:t>
            </a:r>
            <a:r>
              <a:rPr lang="en-US" dirty="0"/>
              <a:t> 25/6/2018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chi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thi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giới</a:t>
            </a:r>
            <a:r>
              <a:rPr lang="en-US" dirty="0"/>
              <a:t>.</a:t>
            </a:r>
          </a:p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28/2019/TT-BYT </a:t>
            </a:r>
            <a:r>
              <a:rPr lang="en-US" dirty="0" err="1"/>
              <a:t>ngày</a:t>
            </a:r>
            <a:r>
              <a:rPr lang="en-US" dirty="0"/>
              <a:t> 28/10/2019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tin,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giới</a:t>
            </a:r>
            <a:r>
              <a:rPr lang="en-US" dirty="0"/>
              <a:t>.</a:t>
            </a:r>
          </a:p>
          <a:p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,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chống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A.</a:t>
            </a:r>
          </a:p>
          <a:p>
            <a:pPr lvl="0"/>
            <a:r>
              <a:rPr lang="en-US" dirty="0" err="1"/>
              <a:t>Ví</a:t>
            </a:r>
            <a:r>
              <a:rPr lang="en-US" dirty="0"/>
              <a:t> </a:t>
            </a:r>
            <a:r>
              <a:rPr lang="en-US" dirty="0" err="1"/>
              <a:t>dụ</a:t>
            </a:r>
            <a:r>
              <a:rPr lang="en-US" dirty="0"/>
              <a:t>: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33/2003/QĐ-BYT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07/01/2003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“</a:t>
            </a:r>
            <a:r>
              <a:rPr lang="en-US" dirty="0" err="1"/>
              <a:t>Thường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hạch</a:t>
            </a:r>
            <a:r>
              <a:rPr lang="en-US" dirty="0" smtClean="0"/>
              <a:t>”</a:t>
            </a:r>
          </a:p>
          <a:p>
            <a:pPr lvl="0"/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lệ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quốc</a:t>
            </a:r>
            <a:r>
              <a:rPr lang="en-US" dirty="0"/>
              <a:t> </a:t>
            </a:r>
            <a:r>
              <a:rPr lang="en-US" dirty="0" err="1"/>
              <a:t>tế</a:t>
            </a:r>
            <a:r>
              <a:rPr lang="en-US" dirty="0"/>
              <a:t> (2005) – International Health Regulations (2005)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TẾ CÔNG CỘNG HẠNG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.</a:t>
            </a:r>
          </a:p>
          <a:p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89/2018/NĐ-CP </a:t>
            </a:r>
            <a:r>
              <a:rPr lang="en-US" dirty="0" err="1"/>
              <a:t>ngày</a:t>
            </a:r>
            <a:r>
              <a:rPr lang="en-US" dirty="0"/>
              <a:t> 25/6/2018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phủ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chi </a:t>
            </a:r>
            <a:r>
              <a:rPr lang="en-US" dirty="0" err="1"/>
              <a:t>tiết</a:t>
            </a:r>
            <a:r>
              <a:rPr lang="en-US" dirty="0"/>
              <a:t> </a:t>
            </a:r>
            <a:r>
              <a:rPr lang="en-US" dirty="0" err="1"/>
              <a:t>thi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giới</a:t>
            </a:r>
            <a:r>
              <a:rPr lang="en-US" dirty="0"/>
              <a:t>.</a:t>
            </a:r>
          </a:p>
          <a:p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28/2019/TT-BYT </a:t>
            </a:r>
            <a:r>
              <a:rPr lang="en-US" dirty="0" err="1"/>
              <a:t>ngày</a:t>
            </a:r>
            <a:r>
              <a:rPr lang="en-US" dirty="0"/>
              <a:t> 28/10/2019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tin,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giới</a:t>
            </a:r>
            <a:r>
              <a:rPr lang="en-US" dirty="0"/>
              <a:t>.</a:t>
            </a:r>
          </a:p>
          <a:p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,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chống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truyền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nhóm</a:t>
            </a:r>
            <a:r>
              <a:rPr lang="en-US" dirty="0"/>
              <a:t> A.</a:t>
            </a:r>
          </a:p>
          <a:p>
            <a:pPr lvl="0"/>
            <a:r>
              <a:rPr lang="en-US" dirty="0" err="1"/>
              <a:t>Ví</a:t>
            </a:r>
            <a:r>
              <a:rPr lang="en-US" dirty="0"/>
              <a:t> </a:t>
            </a:r>
            <a:r>
              <a:rPr lang="en-US" dirty="0" err="1"/>
              <a:t>dụ</a:t>
            </a:r>
            <a:r>
              <a:rPr lang="en-US" dirty="0"/>
              <a:t>: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33/2003/QĐ-BYT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07/01/2003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“</a:t>
            </a:r>
            <a:r>
              <a:rPr lang="en-US" dirty="0" err="1"/>
              <a:t>Thường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sát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dịch</a:t>
            </a:r>
            <a:r>
              <a:rPr lang="en-US" dirty="0"/>
              <a:t> </a:t>
            </a:r>
            <a:r>
              <a:rPr lang="en-US" dirty="0" err="1"/>
              <a:t>hạch</a:t>
            </a:r>
            <a:r>
              <a:rPr lang="en-US" dirty="0"/>
              <a:t>”</a:t>
            </a:r>
          </a:p>
          <a:p>
            <a:pPr lvl="0"/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lệ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quốc</a:t>
            </a:r>
            <a:r>
              <a:rPr lang="en-US" dirty="0"/>
              <a:t> </a:t>
            </a:r>
            <a:r>
              <a:rPr lang="en-US" dirty="0" err="1"/>
              <a:t>tế</a:t>
            </a:r>
            <a:r>
              <a:rPr lang="en-US" dirty="0"/>
              <a:t> (2005) – International Health Regulations (2005)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318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HCDC powerpoint template</vt:lpstr>
      <vt:lpstr>NỘI DUNG ÔN TẬP KHOA KIỂM DỊCH Y TẾ QUỐC TẾ</vt:lpstr>
      <vt:lpstr>VỊ TRÍ BÁC SĨ Y HỌC DỰ PHÒNG HẠNG III</vt:lpstr>
      <vt:lpstr>VỊ TRÍ Y TẾ CÔNG CỘNG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Dell</cp:lastModifiedBy>
  <cp:revision>15</cp:revision>
  <dcterms:created xsi:type="dcterms:W3CDTF">2024-11-15T03:58:35Z</dcterms:created>
  <dcterms:modified xsi:type="dcterms:W3CDTF">2025-01-07T17:17:53Z</dcterms:modified>
</cp:coreProperties>
</file>